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6"/>
  </p:notesMasterIdLst>
  <p:sldIdLst>
    <p:sldId id="269" r:id="rId2"/>
    <p:sldId id="268" r:id="rId3"/>
    <p:sldId id="261" r:id="rId4"/>
    <p:sldId id="263" r:id="rId5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B0F0"/>
    <a:srgbClr val="C00000"/>
    <a:srgbClr val="FF0000"/>
    <a:srgbClr val="E2F0DA"/>
    <a:srgbClr val="01BEFE"/>
    <a:srgbClr val="FF7F4F"/>
    <a:srgbClr val="00BFFF"/>
    <a:srgbClr val="00C0FF"/>
    <a:srgbClr val="284C58"/>
    <a:srgbClr val="FF7F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826" autoAdjust="0"/>
    <p:restoredTop sz="94469"/>
  </p:normalViewPr>
  <p:slideViewPr>
    <p:cSldViewPr snapToGrid="0" snapToObjects="1">
      <p:cViewPr varScale="1">
        <p:scale>
          <a:sx n="84" d="100"/>
          <a:sy n="84" d="100"/>
        </p:scale>
        <p:origin x="36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A17655-FC78-EA40-B376-FF19AF8354B2}" type="datetimeFigureOut">
              <a:rPr lang="en-US" smtClean="0"/>
              <a:t>3/28/25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A1CB2-BCB3-0A41-BF38-41E5271954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378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2A1CB2-BCB3-0A41-BF38-41E5271954D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081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2A1CB2-BCB3-0A41-BF38-41E5271954D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162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DFD1D-DFB2-9F43-A933-CF2BE270818E}" type="datetimeFigureOut">
              <a:rPr lang="en-US" smtClean="0"/>
              <a:t>3/28/25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A659-9A9E-7445-90FB-0F1C7E74A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987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DFD1D-DFB2-9F43-A933-CF2BE270818E}" type="datetimeFigureOut">
              <a:rPr lang="en-US" smtClean="0"/>
              <a:t>3/28/25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A659-9A9E-7445-90FB-0F1C7E74A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402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DFD1D-DFB2-9F43-A933-CF2BE270818E}" type="datetimeFigureOut">
              <a:rPr lang="en-US" smtClean="0"/>
              <a:t>3/28/25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A659-9A9E-7445-90FB-0F1C7E74A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249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DFD1D-DFB2-9F43-A933-CF2BE270818E}" type="datetimeFigureOut">
              <a:rPr lang="en-US" smtClean="0"/>
              <a:t>3/28/25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A659-9A9E-7445-90FB-0F1C7E74A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368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DFD1D-DFB2-9F43-A933-CF2BE270818E}" type="datetimeFigureOut">
              <a:rPr lang="en-US" smtClean="0"/>
              <a:t>3/28/25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A659-9A9E-7445-90FB-0F1C7E74A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19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DFD1D-DFB2-9F43-A933-CF2BE270818E}" type="datetimeFigureOut">
              <a:rPr lang="en-US" smtClean="0"/>
              <a:t>3/28/25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A659-9A9E-7445-90FB-0F1C7E74A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961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DFD1D-DFB2-9F43-A933-CF2BE270818E}" type="datetimeFigureOut">
              <a:rPr lang="en-US" smtClean="0"/>
              <a:t>3/28/25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A659-9A9E-7445-90FB-0F1C7E74A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316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DFD1D-DFB2-9F43-A933-CF2BE270818E}" type="datetimeFigureOut">
              <a:rPr lang="en-US" smtClean="0"/>
              <a:t>3/28/25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A659-9A9E-7445-90FB-0F1C7E74A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286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DFD1D-DFB2-9F43-A933-CF2BE270818E}" type="datetimeFigureOut">
              <a:rPr lang="en-US" smtClean="0"/>
              <a:t>3/28/25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A659-9A9E-7445-90FB-0F1C7E74A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855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DFD1D-DFB2-9F43-A933-CF2BE270818E}" type="datetimeFigureOut">
              <a:rPr lang="en-US" smtClean="0"/>
              <a:t>3/28/25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A659-9A9E-7445-90FB-0F1C7E74A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268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DFD1D-DFB2-9F43-A933-CF2BE270818E}" type="datetimeFigureOut">
              <a:rPr lang="en-US" smtClean="0"/>
              <a:t>3/28/25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CA659-9A9E-7445-90FB-0F1C7E74A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540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DFD1D-DFB2-9F43-A933-CF2BE270818E}" type="datetimeFigureOut">
              <a:rPr lang="en-US" smtClean="0"/>
              <a:t>3/28/25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CA659-9A9E-7445-90FB-0F1C7E74AE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528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DA4E079A-01CF-373A-9491-8BC504C5D0D7}"/>
              </a:ext>
            </a:extLst>
          </p:cNvPr>
          <p:cNvGrpSpPr/>
          <p:nvPr/>
        </p:nvGrpSpPr>
        <p:grpSpPr>
          <a:xfrm>
            <a:off x="501656" y="596129"/>
            <a:ext cx="1519553" cy="2316730"/>
            <a:chOff x="501656" y="596129"/>
            <a:chExt cx="1519553" cy="231673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AE49988-B799-9214-C243-F08EE207C4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229" t="8237" b="6523"/>
            <a:stretch/>
          </p:blipFill>
          <p:spPr>
            <a:xfrm>
              <a:off x="717099" y="596129"/>
              <a:ext cx="1286166" cy="2046033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767DB83-C9C8-4B2C-3FC3-DF06D5A44328}"/>
                </a:ext>
              </a:extLst>
            </p:cNvPr>
            <p:cNvSpPr/>
            <p:nvPr/>
          </p:nvSpPr>
          <p:spPr>
            <a:xfrm>
              <a:off x="866190" y="2605082"/>
              <a:ext cx="57972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700" dirty="0">
                  <a:latin typeface="Arial" panose="020B0604020202020204" pitchFamily="34" charset="0"/>
                  <a:cs typeface="Arial" panose="020B0604020202020204" pitchFamily="34" charset="0"/>
                </a:rPr>
                <a:t>Early</a:t>
              </a:r>
              <a:r>
                <a:rPr lang="zh-CN" alt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700" dirty="0">
                  <a:latin typeface="Arial" panose="020B0604020202020204" pitchFamily="34" charset="0"/>
                  <a:cs typeface="Arial" panose="020B0604020202020204" pitchFamily="34" charset="0"/>
                </a:rPr>
                <a:t>passage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5E0CB80-7A11-C3C4-ED71-B858BD10B4FF}"/>
                </a:ext>
              </a:extLst>
            </p:cNvPr>
            <p:cNvSpPr/>
            <p:nvPr/>
          </p:nvSpPr>
          <p:spPr>
            <a:xfrm>
              <a:off x="1283205" y="2603497"/>
              <a:ext cx="73800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700" dirty="0">
                  <a:latin typeface="Arial" panose="020B0604020202020204" pitchFamily="34" charset="0"/>
                  <a:cs typeface="Arial" panose="020B0604020202020204" pitchFamily="34" charset="0"/>
                </a:rPr>
                <a:t>Deeply</a:t>
              </a:r>
              <a:r>
                <a:rPr lang="zh-CN" alt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700" dirty="0">
                  <a:latin typeface="Arial" panose="020B0604020202020204" pitchFamily="34" charset="0"/>
                  <a:cs typeface="Arial" panose="020B0604020202020204" pitchFamily="34" charset="0"/>
                </a:rPr>
                <a:t>senescent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7F31025-7D9A-25AB-9BD9-0D688C710FF9}"/>
                </a:ext>
              </a:extLst>
            </p:cNvPr>
            <p:cNvSpPr/>
            <p:nvPr/>
          </p:nvSpPr>
          <p:spPr>
            <a:xfrm rot="16200000">
              <a:off x="-137280" y="1547448"/>
              <a:ext cx="1493315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Insertion</a:t>
              </a:r>
              <a:r>
                <a: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frequency</a:t>
              </a:r>
              <a:r>
                <a: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(per</a:t>
              </a:r>
              <a:r>
                <a: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cell)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BE1D831-B122-F9C8-0BA6-0D1A7D326FD7}"/>
                </a:ext>
              </a:extLst>
            </p:cNvPr>
            <p:cNvSpPr/>
            <p:nvPr/>
          </p:nvSpPr>
          <p:spPr>
            <a:xfrm>
              <a:off x="1117743" y="660270"/>
              <a:ext cx="579727" cy="2000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700" i="1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n-US" altLang="zh-CN" sz="700" dirty="0">
                  <a:latin typeface="Arial" panose="020B0604020202020204" pitchFamily="34" charset="0"/>
                  <a:cs typeface="Arial" panose="020B0604020202020204" pitchFamily="34" charset="0"/>
                </a:rPr>
                <a:t>=0.0487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B55EB96-AFDA-8556-876B-A0FE92125FBB}"/>
                </a:ext>
              </a:extLst>
            </p:cNvPr>
            <p:cNvCxnSpPr>
              <a:cxnSpLocks/>
            </p:cNvCxnSpPr>
            <p:nvPr/>
          </p:nvCxnSpPr>
          <p:spPr>
            <a:xfrm>
              <a:off x="1156992" y="840044"/>
              <a:ext cx="495215" cy="0"/>
            </a:xfrm>
            <a:prstGeom prst="line">
              <a:avLst/>
            </a:prstGeom>
            <a:ln w="63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FFDB48B-8B0E-BFB7-8E60-26F27CFE16DE}"/>
              </a:ext>
            </a:extLst>
          </p:cNvPr>
          <p:cNvGrpSpPr/>
          <p:nvPr/>
        </p:nvGrpSpPr>
        <p:grpSpPr>
          <a:xfrm>
            <a:off x="2166892" y="596129"/>
            <a:ext cx="1519553" cy="2304070"/>
            <a:chOff x="2166892" y="596129"/>
            <a:chExt cx="1519553" cy="230407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654889D-3683-05E0-E157-FA09265079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228" t="8289" b="6470"/>
            <a:stretch/>
          </p:blipFill>
          <p:spPr>
            <a:xfrm>
              <a:off x="2390174" y="596129"/>
              <a:ext cx="1286167" cy="2046033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3C94F0D-E46C-3728-2716-D149097E7622}"/>
                </a:ext>
              </a:extLst>
            </p:cNvPr>
            <p:cNvSpPr/>
            <p:nvPr/>
          </p:nvSpPr>
          <p:spPr>
            <a:xfrm>
              <a:off x="2531426" y="2592422"/>
              <a:ext cx="579727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700" dirty="0">
                  <a:latin typeface="Arial" panose="020B0604020202020204" pitchFamily="34" charset="0"/>
                  <a:cs typeface="Arial" panose="020B0604020202020204" pitchFamily="34" charset="0"/>
                </a:rPr>
                <a:t>Early</a:t>
              </a:r>
              <a:r>
                <a:rPr lang="zh-CN" alt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700" dirty="0">
                  <a:latin typeface="Arial" panose="020B0604020202020204" pitchFamily="34" charset="0"/>
                  <a:cs typeface="Arial" panose="020B0604020202020204" pitchFamily="34" charset="0"/>
                </a:rPr>
                <a:t>passage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0FA75BB-D9FF-9AE1-54DF-DCFA9BE118A5}"/>
                </a:ext>
              </a:extLst>
            </p:cNvPr>
            <p:cNvSpPr/>
            <p:nvPr/>
          </p:nvSpPr>
          <p:spPr>
            <a:xfrm>
              <a:off x="2948441" y="2590837"/>
              <a:ext cx="73800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700" dirty="0">
                  <a:latin typeface="Arial" panose="020B0604020202020204" pitchFamily="34" charset="0"/>
                  <a:cs typeface="Arial" panose="020B0604020202020204" pitchFamily="34" charset="0"/>
                </a:rPr>
                <a:t>Deeply</a:t>
              </a:r>
              <a:r>
                <a:rPr lang="zh-CN" alt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700" dirty="0">
                  <a:latin typeface="Arial" panose="020B0604020202020204" pitchFamily="34" charset="0"/>
                  <a:cs typeface="Arial" panose="020B0604020202020204" pitchFamily="34" charset="0"/>
                </a:rPr>
                <a:t>senescent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8749264-7A21-EC09-F51D-D25EBA193B90}"/>
                </a:ext>
              </a:extLst>
            </p:cNvPr>
            <p:cNvSpPr/>
            <p:nvPr/>
          </p:nvSpPr>
          <p:spPr>
            <a:xfrm rot="16200000">
              <a:off x="1527956" y="1534788"/>
              <a:ext cx="1493315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Deletion</a:t>
              </a:r>
              <a:r>
                <a: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frequency</a:t>
              </a:r>
              <a:r>
                <a: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(per</a:t>
              </a:r>
              <a:r>
                <a: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cell)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BE89E4D-BDB5-74C1-D578-8DEAD3BF01BC}"/>
                </a:ext>
              </a:extLst>
            </p:cNvPr>
            <p:cNvSpPr/>
            <p:nvPr/>
          </p:nvSpPr>
          <p:spPr>
            <a:xfrm>
              <a:off x="2782979" y="647610"/>
              <a:ext cx="579727" cy="2000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700" i="1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n-US" altLang="zh-CN" sz="700" dirty="0">
                  <a:latin typeface="Arial" panose="020B0604020202020204" pitchFamily="34" charset="0"/>
                  <a:cs typeface="Arial" panose="020B0604020202020204" pitchFamily="34" charset="0"/>
                </a:rPr>
                <a:t>=0.0077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108D30C-34A1-8ADB-5412-5F375B734787}"/>
                </a:ext>
              </a:extLst>
            </p:cNvPr>
            <p:cNvCxnSpPr>
              <a:cxnSpLocks/>
            </p:cNvCxnSpPr>
            <p:nvPr/>
          </p:nvCxnSpPr>
          <p:spPr>
            <a:xfrm>
              <a:off x="2822228" y="827384"/>
              <a:ext cx="495215" cy="0"/>
            </a:xfrm>
            <a:prstGeom prst="line">
              <a:avLst/>
            </a:prstGeom>
            <a:ln w="63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77688D25-493A-7DD8-4D28-9C01CA9E3CED}"/>
              </a:ext>
            </a:extLst>
          </p:cNvPr>
          <p:cNvSpPr/>
          <p:nvPr/>
        </p:nvSpPr>
        <p:spPr>
          <a:xfrm>
            <a:off x="387685" y="480713"/>
            <a:ext cx="28986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98B4E68-8E82-C637-8F93-B11499737162}"/>
              </a:ext>
            </a:extLst>
          </p:cNvPr>
          <p:cNvSpPr/>
          <p:nvPr/>
        </p:nvSpPr>
        <p:spPr>
          <a:xfrm>
            <a:off x="2179707" y="480713"/>
            <a:ext cx="28986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3C3FE3D-D79A-C456-A6E9-B56FA678CBAD}"/>
              </a:ext>
            </a:extLst>
          </p:cNvPr>
          <p:cNvSpPr/>
          <p:nvPr/>
        </p:nvSpPr>
        <p:spPr>
          <a:xfrm>
            <a:off x="274745" y="2954545"/>
            <a:ext cx="551702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1.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558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0718F16-2561-F04D-A895-1355BF38A7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682" r="11381"/>
          <a:stretch/>
        </p:blipFill>
        <p:spPr>
          <a:xfrm>
            <a:off x="307109" y="539750"/>
            <a:ext cx="6077527" cy="21919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1FC90F0-3E1C-6140-A6C9-FCC9FD756B7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111" r="11381"/>
          <a:stretch/>
        </p:blipFill>
        <p:spPr>
          <a:xfrm>
            <a:off x="352136" y="2921000"/>
            <a:ext cx="6077527" cy="21336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7E39490-DE84-DA4B-A1CB-68F49BC01874}"/>
              </a:ext>
            </a:extLst>
          </p:cNvPr>
          <p:cNvSpPr/>
          <p:nvPr/>
        </p:nvSpPr>
        <p:spPr>
          <a:xfrm>
            <a:off x="307109" y="5128530"/>
            <a:ext cx="551702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2.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66F89A-0753-3349-A8DA-2B9AC3080CD2}"/>
              </a:ext>
            </a:extLst>
          </p:cNvPr>
          <p:cNvSpPr/>
          <p:nvPr/>
        </p:nvSpPr>
        <p:spPr>
          <a:xfrm>
            <a:off x="307109" y="387369"/>
            <a:ext cx="28986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C8730EF-982B-A84E-9BB5-65CA9B571535}"/>
              </a:ext>
            </a:extLst>
          </p:cNvPr>
          <p:cNvSpPr/>
          <p:nvPr/>
        </p:nvSpPr>
        <p:spPr>
          <a:xfrm>
            <a:off x="352136" y="2802620"/>
            <a:ext cx="28986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4801D40-0536-1E46-9DA6-942D4DCE7423}"/>
              </a:ext>
            </a:extLst>
          </p:cNvPr>
          <p:cNvSpPr/>
          <p:nvPr/>
        </p:nvSpPr>
        <p:spPr>
          <a:xfrm>
            <a:off x="596973" y="510479"/>
            <a:ext cx="83869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Early passage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1FDCADA-5EF6-B749-995B-297763A3E9C4}"/>
              </a:ext>
            </a:extLst>
          </p:cNvPr>
          <p:cNvSpPr/>
          <p:nvPr/>
        </p:nvSpPr>
        <p:spPr>
          <a:xfrm>
            <a:off x="642000" y="2864985"/>
            <a:ext cx="100540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Deeply senescent</a:t>
            </a:r>
          </a:p>
        </p:txBody>
      </p:sp>
    </p:spTree>
    <p:extLst>
      <p:ext uri="{BB962C8B-B14F-4D97-AF65-F5344CB8AC3E}">
        <p14:creationId xmlns:p14="http://schemas.microsoft.com/office/powerpoint/2010/main" val="3185269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CB14130-A6F8-4FDD-BF98-C51B467B290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39" b="11016"/>
          <a:stretch/>
        </p:blipFill>
        <p:spPr>
          <a:xfrm>
            <a:off x="873739" y="485203"/>
            <a:ext cx="5443028" cy="89503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525A9C6-0518-42F4-BFD2-79B2B08109DA}"/>
              </a:ext>
            </a:extLst>
          </p:cNvPr>
          <p:cNvSpPr/>
          <p:nvPr/>
        </p:nvSpPr>
        <p:spPr>
          <a:xfrm>
            <a:off x="847565" y="479967"/>
            <a:ext cx="12811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IMR90_P15_01_01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77ADDF-DBC6-4861-B67C-A586C4C20DC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51" b="11078"/>
          <a:stretch/>
        </p:blipFill>
        <p:spPr>
          <a:xfrm>
            <a:off x="861832" y="1458080"/>
            <a:ext cx="5466842" cy="89503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86C1484-F9B4-44B5-AC56-5FC4E887F11D}"/>
              </a:ext>
            </a:extLst>
          </p:cNvPr>
          <p:cNvSpPr/>
          <p:nvPr/>
        </p:nvSpPr>
        <p:spPr>
          <a:xfrm>
            <a:off x="847565" y="1450788"/>
            <a:ext cx="12811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IMR90_P15_01_05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E36462B-374D-4B05-8974-F116E82E95C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31" b="11016"/>
          <a:stretch/>
        </p:blipFill>
        <p:spPr>
          <a:xfrm>
            <a:off x="873739" y="2430957"/>
            <a:ext cx="5443028" cy="89503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CDFA9F3-6A8B-4078-ACD6-11C6B764F7CE}"/>
              </a:ext>
            </a:extLst>
          </p:cNvPr>
          <p:cNvSpPr/>
          <p:nvPr/>
        </p:nvSpPr>
        <p:spPr>
          <a:xfrm>
            <a:off x="847565" y="2421609"/>
            <a:ext cx="12811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IMR90_P15_02_02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F9AFDDB-DC30-4000-890D-4F118D50C2B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675" b="11016"/>
          <a:stretch/>
        </p:blipFill>
        <p:spPr>
          <a:xfrm>
            <a:off x="873739" y="3403834"/>
            <a:ext cx="5443029" cy="89503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C4E9D22-D1F1-454B-ACC7-DBC9B13D099E}"/>
              </a:ext>
            </a:extLst>
          </p:cNvPr>
          <p:cNvSpPr/>
          <p:nvPr/>
        </p:nvSpPr>
        <p:spPr>
          <a:xfrm>
            <a:off x="847565" y="3392430"/>
            <a:ext cx="12811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IMR90_P15_02_05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8356709-E570-420B-9AC2-5A6246234C8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931" b="11016"/>
          <a:stretch/>
        </p:blipFill>
        <p:spPr>
          <a:xfrm>
            <a:off x="873738" y="4376711"/>
            <a:ext cx="5443030" cy="89503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652507A-A91A-44BB-8B9C-B2874C252004}"/>
              </a:ext>
            </a:extLst>
          </p:cNvPr>
          <p:cNvSpPr/>
          <p:nvPr/>
        </p:nvSpPr>
        <p:spPr>
          <a:xfrm>
            <a:off x="847565" y="4363251"/>
            <a:ext cx="12811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IMR90_P15_02_06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879D8D8-84BF-42A5-B02A-5C40D568C1B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739" b="11016"/>
          <a:stretch/>
        </p:blipFill>
        <p:spPr>
          <a:xfrm>
            <a:off x="873738" y="5349588"/>
            <a:ext cx="5443030" cy="89503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33940BE-AE81-434F-A08A-7BE6DD9DAF84}"/>
              </a:ext>
            </a:extLst>
          </p:cNvPr>
          <p:cNvSpPr/>
          <p:nvPr/>
        </p:nvSpPr>
        <p:spPr>
          <a:xfrm>
            <a:off x="847565" y="5334072"/>
            <a:ext cx="12811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IMR90_P15_03_01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2BDEEF4-97C3-46A7-B444-10B89D7F74D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803" b="12199"/>
          <a:stretch/>
        </p:blipFill>
        <p:spPr>
          <a:xfrm>
            <a:off x="873738" y="6322465"/>
            <a:ext cx="5443030" cy="88313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F5A3644A-ECC6-413E-9F61-46654365C4E5}"/>
              </a:ext>
            </a:extLst>
          </p:cNvPr>
          <p:cNvSpPr/>
          <p:nvPr/>
        </p:nvSpPr>
        <p:spPr>
          <a:xfrm>
            <a:off x="847565" y="6304893"/>
            <a:ext cx="12811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IMR90_P15_03_12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E7D1752-18BC-430F-90DA-EEAB775E20B2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028" b="10062"/>
          <a:stretch/>
        </p:blipFill>
        <p:spPr>
          <a:xfrm>
            <a:off x="873738" y="7283438"/>
            <a:ext cx="5443030" cy="90462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489CE47-F947-43C2-9DD8-B36FC9D8E4C9}"/>
              </a:ext>
            </a:extLst>
          </p:cNvPr>
          <p:cNvSpPr/>
          <p:nvPr/>
        </p:nvSpPr>
        <p:spPr>
          <a:xfrm>
            <a:off x="847565" y="7275714"/>
            <a:ext cx="12811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IMR90_P15_03_14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ED5B831-E5EE-8B44-9A06-95E6805463DB}"/>
              </a:ext>
            </a:extLst>
          </p:cNvPr>
          <p:cNvSpPr/>
          <p:nvPr/>
        </p:nvSpPr>
        <p:spPr>
          <a:xfrm>
            <a:off x="247091" y="8123424"/>
            <a:ext cx="101662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Chromosomes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8526822-8728-AC46-B4D9-B3E1D68C65F2}"/>
              </a:ext>
            </a:extLst>
          </p:cNvPr>
          <p:cNvGrpSpPr/>
          <p:nvPr/>
        </p:nvGrpSpPr>
        <p:grpSpPr>
          <a:xfrm>
            <a:off x="1000051" y="8317425"/>
            <a:ext cx="5392714" cy="215444"/>
            <a:chOff x="892965" y="8188138"/>
            <a:chExt cx="5392714" cy="215444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4637CAE-00EA-984E-A44F-88B9F6ABDB90}"/>
                </a:ext>
              </a:extLst>
            </p:cNvPr>
            <p:cNvSpPr/>
            <p:nvPr/>
          </p:nvSpPr>
          <p:spPr>
            <a:xfrm>
              <a:off x="892965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8169599-776D-CD4E-8ABA-34A913BC2A1C}"/>
                </a:ext>
              </a:extLst>
            </p:cNvPr>
            <p:cNvSpPr/>
            <p:nvPr/>
          </p:nvSpPr>
          <p:spPr>
            <a:xfrm>
              <a:off x="1402165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EDE7BC2-C8BF-8F4C-B75D-6974FCF1FB88}"/>
                </a:ext>
              </a:extLst>
            </p:cNvPr>
            <p:cNvSpPr/>
            <p:nvPr/>
          </p:nvSpPr>
          <p:spPr>
            <a:xfrm>
              <a:off x="1635818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1A0C14C-BFE1-3248-8584-0619C273F98E}"/>
                </a:ext>
              </a:extLst>
            </p:cNvPr>
            <p:cNvSpPr/>
            <p:nvPr/>
          </p:nvSpPr>
          <p:spPr>
            <a:xfrm>
              <a:off x="1894149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98D4098-464D-8F4C-B157-FC541ECA9296}"/>
                </a:ext>
              </a:extLst>
            </p:cNvPr>
            <p:cNvSpPr/>
            <p:nvPr/>
          </p:nvSpPr>
          <p:spPr>
            <a:xfrm>
              <a:off x="2074573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2D2EB3B-DC4D-104B-B550-CC748EE632BF}"/>
                </a:ext>
              </a:extLst>
            </p:cNvPr>
            <p:cNvSpPr/>
            <p:nvPr/>
          </p:nvSpPr>
          <p:spPr>
            <a:xfrm>
              <a:off x="2257060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EAA8A03-B79B-3B44-B0B7-655B010F107D}"/>
                </a:ext>
              </a:extLst>
            </p:cNvPr>
            <p:cNvSpPr/>
            <p:nvPr/>
          </p:nvSpPr>
          <p:spPr>
            <a:xfrm>
              <a:off x="2415089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16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50D8FEC-A1FD-5046-9D9B-E72CA882C5F0}"/>
                </a:ext>
              </a:extLst>
            </p:cNvPr>
            <p:cNvSpPr/>
            <p:nvPr/>
          </p:nvSpPr>
          <p:spPr>
            <a:xfrm>
              <a:off x="2565130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17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11F7A78-0C9B-2244-ADDD-507F503769E4}"/>
                </a:ext>
              </a:extLst>
            </p:cNvPr>
            <p:cNvSpPr/>
            <p:nvPr/>
          </p:nvSpPr>
          <p:spPr>
            <a:xfrm>
              <a:off x="2699813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74F9A96-6BFF-7D4C-937D-E56FA5AC4B19}"/>
                </a:ext>
              </a:extLst>
            </p:cNvPr>
            <p:cNvSpPr/>
            <p:nvPr/>
          </p:nvSpPr>
          <p:spPr>
            <a:xfrm>
              <a:off x="2848278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19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6E8DAEE-3492-F94D-B95F-DA3FBFE91EFE}"/>
                </a:ext>
              </a:extLst>
            </p:cNvPr>
            <p:cNvSpPr/>
            <p:nvPr/>
          </p:nvSpPr>
          <p:spPr>
            <a:xfrm>
              <a:off x="1139404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68BF2F8-A329-8646-8F5D-4A251C1244AA}"/>
                </a:ext>
              </a:extLst>
            </p:cNvPr>
            <p:cNvSpPr/>
            <p:nvPr/>
          </p:nvSpPr>
          <p:spPr>
            <a:xfrm>
              <a:off x="3111984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1959621-693F-D447-8492-823013EF1B41}"/>
                </a:ext>
              </a:extLst>
            </p:cNvPr>
            <p:cNvSpPr/>
            <p:nvPr/>
          </p:nvSpPr>
          <p:spPr>
            <a:xfrm>
              <a:off x="3386665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4235CF3-1599-964A-AA90-6A92DAFB8239}"/>
                </a:ext>
              </a:extLst>
            </p:cNvPr>
            <p:cNvSpPr/>
            <p:nvPr/>
          </p:nvSpPr>
          <p:spPr>
            <a:xfrm>
              <a:off x="3511305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9E35443-96CA-CE46-B63D-6AD48431FD8D}"/>
                </a:ext>
              </a:extLst>
            </p:cNvPr>
            <p:cNvSpPr/>
            <p:nvPr/>
          </p:nvSpPr>
          <p:spPr>
            <a:xfrm>
              <a:off x="3635945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22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06371897-743E-454D-8416-E46FA24B24E8}"/>
                </a:ext>
              </a:extLst>
            </p:cNvPr>
            <p:cNvSpPr/>
            <p:nvPr/>
          </p:nvSpPr>
          <p:spPr>
            <a:xfrm>
              <a:off x="3808053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E7156DBD-BC8D-6A43-870A-789E69CEFC16}"/>
                </a:ext>
              </a:extLst>
            </p:cNvPr>
            <p:cNvSpPr/>
            <p:nvPr/>
          </p:nvSpPr>
          <p:spPr>
            <a:xfrm>
              <a:off x="4171733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B62453E5-74A3-344B-A195-14F3CC6F827B}"/>
                </a:ext>
              </a:extLst>
            </p:cNvPr>
            <p:cNvSpPr/>
            <p:nvPr/>
          </p:nvSpPr>
          <p:spPr>
            <a:xfrm>
              <a:off x="4522713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AB67E3D-ABCA-F74A-84E7-CA49CE887CDC}"/>
                </a:ext>
              </a:extLst>
            </p:cNvPr>
            <p:cNvSpPr/>
            <p:nvPr/>
          </p:nvSpPr>
          <p:spPr>
            <a:xfrm>
              <a:off x="4806430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893515E-3C06-3B42-A932-C3102E6D4413}"/>
                </a:ext>
              </a:extLst>
            </p:cNvPr>
            <p:cNvSpPr/>
            <p:nvPr/>
          </p:nvSpPr>
          <p:spPr>
            <a:xfrm>
              <a:off x="5100995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7B0DD0A5-B7CD-DF4A-8724-7A24B6B366E1}"/>
                </a:ext>
              </a:extLst>
            </p:cNvPr>
            <p:cNvSpPr/>
            <p:nvPr/>
          </p:nvSpPr>
          <p:spPr>
            <a:xfrm>
              <a:off x="5395560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297BBCF-31B1-C74C-8589-33D99C03EA7C}"/>
                </a:ext>
              </a:extLst>
            </p:cNvPr>
            <p:cNvSpPr/>
            <p:nvPr/>
          </p:nvSpPr>
          <p:spPr>
            <a:xfrm>
              <a:off x="5637934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249749D-58A2-3D4D-BB11-0DAB62F9B417}"/>
                </a:ext>
              </a:extLst>
            </p:cNvPr>
            <p:cNvSpPr/>
            <p:nvPr/>
          </p:nvSpPr>
          <p:spPr>
            <a:xfrm>
              <a:off x="5882693" y="8188138"/>
              <a:ext cx="253596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ABDE493F-9CCF-C04A-A26D-32DB8D6A6249}"/>
                </a:ext>
              </a:extLst>
            </p:cNvPr>
            <p:cNvSpPr/>
            <p:nvPr/>
          </p:nvSpPr>
          <p:spPr>
            <a:xfrm>
              <a:off x="6032083" y="8188138"/>
              <a:ext cx="253596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3C7E4A14-1EC4-C74A-AFA4-42111AECAA16}"/>
              </a:ext>
            </a:extLst>
          </p:cNvPr>
          <p:cNvGrpSpPr/>
          <p:nvPr/>
        </p:nvGrpSpPr>
        <p:grpSpPr>
          <a:xfrm>
            <a:off x="695568" y="6374438"/>
            <a:ext cx="394774" cy="835210"/>
            <a:chOff x="569432" y="6194351"/>
            <a:chExt cx="394774" cy="835210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E91ED85-6FBC-144E-A779-05D605F32D98}"/>
                </a:ext>
              </a:extLst>
            </p:cNvPr>
            <p:cNvSpPr/>
            <p:nvPr/>
          </p:nvSpPr>
          <p:spPr>
            <a:xfrm>
              <a:off x="569432" y="6504235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E54F0727-A6A5-A840-8869-9D449D206C8D}"/>
                </a:ext>
              </a:extLst>
            </p:cNvPr>
            <p:cNvSpPr/>
            <p:nvPr/>
          </p:nvSpPr>
          <p:spPr>
            <a:xfrm>
              <a:off x="569432" y="6659176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49CFA2E6-312F-4F4A-A5D7-E3B0937143C3}"/>
                </a:ext>
              </a:extLst>
            </p:cNvPr>
            <p:cNvSpPr/>
            <p:nvPr/>
          </p:nvSpPr>
          <p:spPr>
            <a:xfrm>
              <a:off x="569432" y="6814117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C7A429E2-C1B1-EA4D-A189-8C037E436F88}"/>
                </a:ext>
              </a:extLst>
            </p:cNvPr>
            <p:cNvSpPr/>
            <p:nvPr/>
          </p:nvSpPr>
          <p:spPr>
            <a:xfrm>
              <a:off x="569432" y="6349293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0E6C320-54F5-A44D-BD56-C2B0FCD87012}"/>
                </a:ext>
              </a:extLst>
            </p:cNvPr>
            <p:cNvSpPr/>
            <p:nvPr/>
          </p:nvSpPr>
          <p:spPr>
            <a:xfrm>
              <a:off x="569432" y="6194351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EA31D78-5E44-3B46-BC04-DD23F620CCBC}"/>
              </a:ext>
            </a:extLst>
          </p:cNvPr>
          <p:cNvGrpSpPr/>
          <p:nvPr/>
        </p:nvGrpSpPr>
        <p:grpSpPr>
          <a:xfrm>
            <a:off x="695568" y="7352855"/>
            <a:ext cx="394774" cy="835210"/>
            <a:chOff x="569432" y="6194351"/>
            <a:chExt cx="394774" cy="835210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DD4AE49-5BE1-6944-B996-9CF79CA9E242}"/>
                </a:ext>
              </a:extLst>
            </p:cNvPr>
            <p:cNvSpPr/>
            <p:nvPr/>
          </p:nvSpPr>
          <p:spPr>
            <a:xfrm>
              <a:off x="569432" y="6504235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BCF9AE52-DC79-F145-A2EB-199B8DC7584C}"/>
                </a:ext>
              </a:extLst>
            </p:cNvPr>
            <p:cNvSpPr/>
            <p:nvPr/>
          </p:nvSpPr>
          <p:spPr>
            <a:xfrm>
              <a:off x="569432" y="6659176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67643FA3-B6D7-074F-9507-562B95AC493F}"/>
                </a:ext>
              </a:extLst>
            </p:cNvPr>
            <p:cNvSpPr/>
            <p:nvPr/>
          </p:nvSpPr>
          <p:spPr>
            <a:xfrm>
              <a:off x="569432" y="6814117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EFD992C3-A301-994C-AEF5-2005F9D8A800}"/>
                </a:ext>
              </a:extLst>
            </p:cNvPr>
            <p:cNvSpPr/>
            <p:nvPr/>
          </p:nvSpPr>
          <p:spPr>
            <a:xfrm>
              <a:off x="569432" y="6349293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CFC682A-F1F3-A74F-9E37-3076EBB01A34}"/>
                </a:ext>
              </a:extLst>
            </p:cNvPr>
            <p:cNvSpPr/>
            <p:nvPr/>
          </p:nvSpPr>
          <p:spPr>
            <a:xfrm>
              <a:off x="569432" y="6194351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978AB3FC-DBD9-A642-AE85-A933608336DB}"/>
              </a:ext>
            </a:extLst>
          </p:cNvPr>
          <p:cNvGrpSpPr/>
          <p:nvPr/>
        </p:nvGrpSpPr>
        <p:grpSpPr>
          <a:xfrm>
            <a:off x="695568" y="5396021"/>
            <a:ext cx="394774" cy="835210"/>
            <a:chOff x="569432" y="6194351"/>
            <a:chExt cx="394774" cy="835210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1F5E9D5C-AF00-B64C-8297-40C374A8C911}"/>
                </a:ext>
              </a:extLst>
            </p:cNvPr>
            <p:cNvSpPr/>
            <p:nvPr/>
          </p:nvSpPr>
          <p:spPr>
            <a:xfrm>
              <a:off x="569432" y="6504235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746FAAE4-705B-3144-B461-037AB82FDC3E}"/>
                </a:ext>
              </a:extLst>
            </p:cNvPr>
            <p:cNvSpPr/>
            <p:nvPr/>
          </p:nvSpPr>
          <p:spPr>
            <a:xfrm>
              <a:off x="569432" y="6659176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2FEA96FE-A10B-1540-93FA-B5DF35E7B378}"/>
                </a:ext>
              </a:extLst>
            </p:cNvPr>
            <p:cNvSpPr/>
            <p:nvPr/>
          </p:nvSpPr>
          <p:spPr>
            <a:xfrm>
              <a:off x="569432" y="6814117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03AF3E49-71E4-0940-B635-B5BC3D55BDFC}"/>
                </a:ext>
              </a:extLst>
            </p:cNvPr>
            <p:cNvSpPr/>
            <p:nvPr/>
          </p:nvSpPr>
          <p:spPr>
            <a:xfrm>
              <a:off x="569432" y="6349293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D21BE314-79FC-0E43-8BD6-855C7DC876CB}"/>
                </a:ext>
              </a:extLst>
            </p:cNvPr>
            <p:cNvSpPr/>
            <p:nvPr/>
          </p:nvSpPr>
          <p:spPr>
            <a:xfrm>
              <a:off x="569432" y="6194351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012E6F82-423C-0645-9FDB-D0E270DD8A09}"/>
              </a:ext>
            </a:extLst>
          </p:cNvPr>
          <p:cNvGrpSpPr/>
          <p:nvPr/>
        </p:nvGrpSpPr>
        <p:grpSpPr>
          <a:xfrm>
            <a:off x="695568" y="4439579"/>
            <a:ext cx="394774" cy="835210"/>
            <a:chOff x="569432" y="6194351"/>
            <a:chExt cx="394774" cy="835210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82618CC3-6B71-0F45-B993-F0E4B546CAEB}"/>
                </a:ext>
              </a:extLst>
            </p:cNvPr>
            <p:cNvSpPr/>
            <p:nvPr/>
          </p:nvSpPr>
          <p:spPr>
            <a:xfrm>
              <a:off x="569432" y="6504235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3A771ACE-0796-D749-89D8-715997F9DB5A}"/>
                </a:ext>
              </a:extLst>
            </p:cNvPr>
            <p:cNvSpPr/>
            <p:nvPr/>
          </p:nvSpPr>
          <p:spPr>
            <a:xfrm>
              <a:off x="569432" y="6659176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167E988-D5E8-2745-A964-2DE528AF0D24}"/>
                </a:ext>
              </a:extLst>
            </p:cNvPr>
            <p:cNvSpPr/>
            <p:nvPr/>
          </p:nvSpPr>
          <p:spPr>
            <a:xfrm>
              <a:off x="569432" y="6814117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5C8548D4-9C9D-7949-8E1A-A5F33E3B1118}"/>
                </a:ext>
              </a:extLst>
            </p:cNvPr>
            <p:cNvSpPr/>
            <p:nvPr/>
          </p:nvSpPr>
          <p:spPr>
            <a:xfrm>
              <a:off x="569432" y="6349293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47251227-5D9F-B74C-9D14-B56259E567EB}"/>
                </a:ext>
              </a:extLst>
            </p:cNvPr>
            <p:cNvSpPr/>
            <p:nvPr/>
          </p:nvSpPr>
          <p:spPr>
            <a:xfrm>
              <a:off x="569432" y="6194351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3357680-31F4-6A4C-843E-6938F708772D}"/>
              </a:ext>
            </a:extLst>
          </p:cNvPr>
          <p:cNvGrpSpPr/>
          <p:nvPr/>
        </p:nvGrpSpPr>
        <p:grpSpPr>
          <a:xfrm>
            <a:off x="699968" y="3467705"/>
            <a:ext cx="394774" cy="835210"/>
            <a:chOff x="569432" y="6194351"/>
            <a:chExt cx="394774" cy="835210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5918DE85-FC35-1D4A-83B1-397F0A648787}"/>
                </a:ext>
              </a:extLst>
            </p:cNvPr>
            <p:cNvSpPr/>
            <p:nvPr/>
          </p:nvSpPr>
          <p:spPr>
            <a:xfrm>
              <a:off x="569432" y="6504235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6FC13B9F-295E-0C4C-BAD5-7A094E586D86}"/>
                </a:ext>
              </a:extLst>
            </p:cNvPr>
            <p:cNvSpPr/>
            <p:nvPr/>
          </p:nvSpPr>
          <p:spPr>
            <a:xfrm>
              <a:off x="569432" y="6659176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CE4E474E-3964-1741-8053-682EB25FB453}"/>
                </a:ext>
              </a:extLst>
            </p:cNvPr>
            <p:cNvSpPr/>
            <p:nvPr/>
          </p:nvSpPr>
          <p:spPr>
            <a:xfrm>
              <a:off x="569432" y="6814117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6EADCEF5-ED57-BE46-93CA-A101F4819B68}"/>
                </a:ext>
              </a:extLst>
            </p:cNvPr>
            <p:cNvSpPr/>
            <p:nvPr/>
          </p:nvSpPr>
          <p:spPr>
            <a:xfrm>
              <a:off x="569432" y="6349293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ECB28B06-BAB0-DD49-BDDE-CD5C1F8C36CE}"/>
                </a:ext>
              </a:extLst>
            </p:cNvPr>
            <p:cNvSpPr/>
            <p:nvPr/>
          </p:nvSpPr>
          <p:spPr>
            <a:xfrm>
              <a:off x="569432" y="6194351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E9FBB2E7-D250-4C46-9D7E-D76CDEE89BFA}"/>
              </a:ext>
            </a:extLst>
          </p:cNvPr>
          <p:cNvGrpSpPr/>
          <p:nvPr/>
        </p:nvGrpSpPr>
        <p:grpSpPr>
          <a:xfrm>
            <a:off x="695568" y="2489971"/>
            <a:ext cx="394774" cy="835210"/>
            <a:chOff x="569432" y="6194351"/>
            <a:chExt cx="394774" cy="835210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AE50D30D-4247-FB49-923C-A3C1FD1F4972}"/>
                </a:ext>
              </a:extLst>
            </p:cNvPr>
            <p:cNvSpPr/>
            <p:nvPr/>
          </p:nvSpPr>
          <p:spPr>
            <a:xfrm>
              <a:off x="569432" y="6504235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753B85B2-3673-2846-9012-FFD4D9C8F422}"/>
                </a:ext>
              </a:extLst>
            </p:cNvPr>
            <p:cNvSpPr/>
            <p:nvPr/>
          </p:nvSpPr>
          <p:spPr>
            <a:xfrm>
              <a:off x="569432" y="6659176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774771F3-B02D-EF40-AD93-FAA1521B238D}"/>
                </a:ext>
              </a:extLst>
            </p:cNvPr>
            <p:cNvSpPr/>
            <p:nvPr/>
          </p:nvSpPr>
          <p:spPr>
            <a:xfrm>
              <a:off x="569432" y="6814117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F27300D7-C36C-684B-AE1D-4A06C548C465}"/>
                </a:ext>
              </a:extLst>
            </p:cNvPr>
            <p:cNvSpPr/>
            <p:nvPr/>
          </p:nvSpPr>
          <p:spPr>
            <a:xfrm>
              <a:off x="569432" y="6349293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245EE53D-39CC-AC48-A364-1F138DA1424B}"/>
                </a:ext>
              </a:extLst>
            </p:cNvPr>
            <p:cNvSpPr/>
            <p:nvPr/>
          </p:nvSpPr>
          <p:spPr>
            <a:xfrm>
              <a:off x="569432" y="6194351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9A91FD90-D86F-0F42-AFCB-A064B575DCE1}"/>
              </a:ext>
            </a:extLst>
          </p:cNvPr>
          <p:cNvGrpSpPr/>
          <p:nvPr/>
        </p:nvGrpSpPr>
        <p:grpSpPr>
          <a:xfrm>
            <a:off x="695568" y="1490964"/>
            <a:ext cx="394774" cy="835210"/>
            <a:chOff x="569432" y="6194351"/>
            <a:chExt cx="394774" cy="835210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71E70768-5F50-C84E-AEC3-514B7BB2E286}"/>
                </a:ext>
              </a:extLst>
            </p:cNvPr>
            <p:cNvSpPr/>
            <p:nvPr/>
          </p:nvSpPr>
          <p:spPr>
            <a:xfrm>
              <a:off x="569432" y="6504235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E5CA84FB-E3C8-794B-A512-59FC22F29F13}"/>
                </a:ext>
              </a:extLst>
            </p:cNvPr>
            <p:cNvSpPr/>
            <p:nvPr/>
          </p:nvSpPr>
          <p:spPr>
            <a:xfrm>
              <a:off x="569432" y="6659176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84005D39-A24F-BA44-ABF3-C30719915D44}"/>
                </a:ext>
              </a:extLst>
            </p:cNvPr>
            <p:cNvSpPr/>
            <p:nvPr/>
          </p:nvSpPr>
          <p:spPr>
            <a:xfrm>
              <a:off x="569432" y="6814117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7397EEEA-445F-8445-AE2A-DA2680186B74}"/>
                </a:ext>
              </a:extLst>
            </p:cNvPr>
            <p:cNvSpPr/>
            <p:nvPr/>
          </p:nvSpPr>
          <p:spPr>
            <a:xfrm>
              <a:off x="569432" y="6349293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EAE88741-100F-DF44-AFEE-7E2045E57BAF}"/>
                </a:ext>
              </a:extLst>
            </p:cNvPr>
            <p:cNvSpPr/>
            <p:nvPr/>
          </p:nvSpPr>
          <p:spPr>
            <a:xfrm>
              <a:off x="569432" y="6194351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F7DB8964-7486-6842-B1FD-C37DA0C091CA}"/>
              </a:ext>
            </a:extLst>
          </p:cNvPr>
          <p:cNvGrpSpPr/>
          <p:nvPr/>
        </p:nvGrpSpPr>
        <p:grpSpPr>
          <a:xfrm>
            <a:off x="695568" y="534522"/>
            <a:ext cx="394774" cy="835210"/>
            <a:chOff x="569432" y="6194351"/>
            <a:chExt cx="394774" cy="835210"/>
          </a:xfrm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A78C4489-0886-6E4B-88AD-B95DCCD0E6B6}"/>
                </a:ext>
              </a:extLst>
            </p:cNvPr>
            <p:cNvSpPr/>
            <p:nvPr/>
          </p:nvSpPr>
          <p:spPr>
            <a:xfrm>
              <a:off x="569432" y="6504235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49C6BB18-2785-0443-9392-21F41E52C36D}"/>
                </a:ext>
              </a:extLst>
            </p:cNvPr>
            <p:cNvSpPr/>
            <p:nvPr/>
          </p:nvSpPr>
          <p:spPr>
            <a:xfrm>
              <a:off x="569432" y="6659176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F7847B91-21D0-2C47-A822-5D92155464DB}"/>
                </a:ext>
              </a:extLst>
            </p:cNvPr>
            <p:cNvSpPr/>
            <p:nvPr/>
          </p:nvSpPr>
          <p:spPr>
            <a:xfrm>
              <a:off x="569432" y="6814117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6B9D45E7-E8D6-CA4C-8AAB-75C76203A6B8}"/>
                </a:ext>
              </a:extLst>
            </p:cNvPr>
            <p:cNvSpPr/>
            <p:nvPr/>
          </p:nvSpPr>
          <p:spPr>
            <a:xfrm>
              <a:off x="569432" y="6349293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109104AE-D1B4-7C4F-BBB4-BF8578ADFC9C}"/>
                </a:ext>
              </a:extLst>
            </p:cNvPr>
            <p:cNvSpPr/>
            <p:nvPr/>
          </p:nvSpPr>
          <p:spPr>
            <a:xfrm>
              <a:off x="569432" y="6194351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02098C8D-838D-334E-8134-808D49B300B2}"/>
              </a:ext>
            </a:extLst>
          </p:cNvPr>
          <p:cNvGrpSpPr/>
          <p:nvPr/>
        </p:nvGrpSpPr>
        <p:grpSpPr>
          <a:xfrm>
            <a:off x="3826194" y="492008"/>
            <a:ext cx="2525571" cy="322888"/>
            <a:chOff x="3184450" y="326712"/>
            <a:chExt cx="2525571" cy="322888"/>
          </a:xfrm>
        </p:grpSpPr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583BD523-65C5-9C41-A8E2-189D6F7AA187}"/>
                </a:ext>
              </a:extLst>
            </p:cNvPr>
            <p:cNvSpPr/>
            <p:nvPr/>
          </p:nvSpPr>
          <p:spPr>
            <a:xfrm>
              <a:off x="3184450" y="393599"/>
              <a:ext cx="603250" cy="76323"/>
            </a:xfrm>
            <a:custGeom>
              <a:avLst/>
              <a:gdLst>
                <a:gd name="connsiteX0" fmla="*/ 0 w 603250"/>
                <a:gd name="connsiteY0" fmla="*/ 76323 h 76323"/>
                <a:gd name="connsiteX1" fmla="*/ 171450 w 603250"/>
                <a:gd name="connsiteY1" fmla="*/ 123 h 76323"/>
                <a:gd name="connsiteX2" fmla="*/ 406400 w 603250"/>
                <a:gd name="connsiteY2" fmla="*/ 57273 h 76323"/>
                <a:gd name="connsiteX3" fmla="*/ 603250 w 603250"/>
                <a:gd name="connsiteY3" fmla="*/ 6473 h 76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3250" h="76323">
                  <a:moveTo>
                    <a:pt x="0" y="76323"/>
                  </a:moveTo>
                  <a:cubicBezTo>
                    <a:pt x="51858" y="39810"/>
                    <a:pt x="103717" y="3298"/>
                    <a:pt x="171450" y="123"/>
                  </a:cubicBezTo>
                  <a:cubicBezTo>
                    <a:pt x="239183" y="-3052"/>
                    <a:pt x="334433" y="56215"/>
                    <a:pt x="406400" y="57273"/>
                  </a:cubicBezTo>
                  <a:cubicBezTo>
                    <a:pt x="478367" y="58331"/>
                    <a:pt x="540808" y="32402"/>
                    <a:pt x="603250" y="6473"/>
                  </a:cubicBez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BB94AD74-36FB-1F42-A83A-D5B4470C4ACC}"/>
                </a:ext>
              </a:extLst>
            </p:cNvPr>
            <p:cNvCxnSpPr/>
            <p:nvPr/>
          </p:nvCxnSpPr>
          <p:spPr>
            <a:xfrm>
              <a:off x="3197361" y="538838"/>
              <a:ext cx="59033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1BF1A93D-6D86-5246-A17A-6E033D65492A}"/>
                </a:ext>
              </a:extLst>
            </p:cNvPr>
            <p:cNvSpPr/>
            <p:nvPr/>
          </p:nvSpPr>
          <p:spPr>
            <a:xfrm>
              <a:off x="3787700" y="326712"/>
              <a:ext cx="1922321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Distribution of data after normalization</a:t>
              </a: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9CA612E2-225B-5846-803A-70D38BAF1DC3}"/>
                </a:ext>
              </a:extLst>
            </p:cNvPr>
            <p:cNvSpPr/>
            <p:nvPr/>
          </p:nvSpPr>
          <p:spPr>
            <a:xfrm>
              <a:off x="3787699" y="434156"/>
              <a:ext cx="1268296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Estimated copy number</a:t>
              </a:r>
            </a:p>
          </p:txBody>
        </p:sp>
      </p:grpSp>
      <p:sp>
        <p:nvSpPr>
          <p:cNvPr id="109" name="Rectangle 108">
            <a:extLst>
              <a:ext uri="{FF2B5EF4-FFF2-40B4-BE49-F238E27FC236}">
                <a16:creationId xmlns:a16="http://schemas.microsoft.com/office/drawing/2014/main" id="{22436E29-B15C-5141-8D2E-B3D78E7F1F2B}"/>
              </a:ext>
            </a:extLst>
          </p:cNvPr>
          <p:cNvSpPr/>
          <p:nvPr/>
        </p:nvSpPr>
        <p:spPr>
          <a:xfrm rot="16200000">
            <a:off x="173005" y="849842"/>
            <a:ext cx="9509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Copy number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83159E71-7FCE-0943-A72A-7EAB4F5A7744}"/>
              </a:ext>
            </a:extLst>
          </p:cNvPr>
          <p:cNvSpPr/>
          <p:nvPr/>
        </p:nvSpPr>
        <p:spPr>
          <a:xfrm rot="16200000">
            <a:off x="159289" y="1821694"/>
            <a:ext cx="9509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Copy number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884B1D6F-D3C9-CB4B-A867-C2146E65E178}"/>
              </a:ext>
            </a:extLst>
          </p:cNvPr>
          <p:cNvSpPr/>
          <p:nvPr/>
        </p:nvSpPr>
        <p:spPr>
          <a:xfrm rot="16200000">
            <a:off x="156842" y="2793431"/>
            <a:ext cx="9509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Copy number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1B6CB9CE-17F1-934B-A9BA-80E0F75BBB21}"/>
              </a:ext>
            </a:extLst>
          </p:cNvPr>
          <p:cNvSpPr/>
          <p:nvPr/>
        </p:nvSpPr>
        <p:spPr>
          <a:xfrm rot="16200000">
            <a:off x="156841" y="3753849"/>
            <a:ext cx="9509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Copy number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34C19C71-4EBB-8F4C-9C78-B47C3B4D00E8}"/>
              </a:ext>
            </a:extLst>
          </p:cNvPr>
          <p:cNvSpPr/>
          <p:nvPr/>
        </p:nvSpPr>
        <p:spPr>
          <a:xfrm rot="16200000">
            <a:off x="168317" y="4714168"/>
            <a:ext cx="9509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Copy number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A93AFCED-EAA0-AB45-A285-2179B2539FB4}"/>
              </a:ext>
            </a:extLst>
          </p:cNvPr>
          <p:cNvSpPr/>
          <p:nvPr/>
        </p:nvSpPr>
        <p:spPr>
          <a:xfrm rot="16200000">
            <a:off x="152184" y="5698406"/>
            <a:ext cx="9509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Copy number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29F5CD5F-F165-B64D-AADA-1DC9F489F6BE}"/>
              </a:ext>
            </a:extLst>
          </p:cNvPr>
          <p:cNvSpPr/>
          <p:nvPr/>
        </p:nvSpPr>
        <p:spPr>
          <a:xfrm rot="16200000">
            <a:off x="174882" y="6649307"/>
            <a:ext cx="9509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Copy number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55ADC6-3E3F-A147-BA11-C2A56A5B3374}"/>
              </a:ext>
            </a:extLst>
          </p:cNvPr>
          <p:cNvSpPr/>
          <p:nvPr/>
        </p:nvSpPr>
        <p:spPr>
          <a:xfrm rot="16200000">
            <a:off x="171407" y="7612640"/>
            <a:ext cx="9509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Copy number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81BFC2C1-349F-B24B-A409-6B6676287DE3}"/>
              </a:ext>
            </a:extLst>
          </p:cNvPr>
          <p:cNvSpPr/>
          <p:nvPr/>
        </p:nvSpPr>
        <p:spPr>
          <a:xfrm>
            <a:off x="470370" y="8584763"/>
            <a:ext cx="551702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3.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F1B26303-8954-EF4C-BE19-5FB0361181BD}"/>
              </a:ext>
            </a:extLst>
          </p:cNvPr>
          <p:cNvCxnSpPr>
            <a:cxnSpLocks/>
          </p:cNvCxnSpPr>
          <p:nvPr/>
        </p:nvCxnSpPr>
        <p:spPr>
          <a:xfrm flipV="1">
            <a:off x="3105405" y="3142791"/>
            <a:ext cx="111086" cy="122985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Rectangle 123">
            <a:extLst>
              <a:ext uri="{FF2B5EF4-FFF2-40B4-BE49-F238E27FC236}">
                <a16:creationId xmlns:a16="http://schemas.microsoft.com/office/drawing/2014/main" id="{05E6D220-22EA-C846-80BD-E03BE84F6427}"/>
              </a:ext>
            </a:extLst>
          </p:cNvPr>
          <p:cNvSpPr/>
          <p:nvPr/>
        </p:nvSpPr>
        <p:spPr>
          <a:xfrm>
            <a:off x="470370" y="221052"/>
            <a:ext cx="128432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Early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passage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203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Picture 125">
            <a:extLst>
              <a:ext uri="{FF2B5EF4-FFF2-40B4-BE49-F238E27FC236}">
                <a16:creationId xmlns:a16="http://schemas.microsoft.com/office/drawing/2014/main" id="{5125BF0F-B01F-6545-90F7-91FB9B0A76B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31" b="10902"/>
          <a:stretch/>
        </p:blipFill>
        <p:spPr>
          <a:xfrm>
            <a:off x="875364" y="6306981"/>
            <a:ext cx="5427467" cy="896175"/>
          </a:xfrm>
          <a:prstGeom prst="rect">
            <a:avLst/>
          </a:prstGeom>
        </p:spPr>
      </p:pic>
      <p:pic>
        <p:nvPicPr>
          <p:cNvPr id="125" name="Picture 124">
            <a:extLst>
              <a:ext uri="{FF2B5EF4-FFF2-40B4-BE49-F238E27FC236}">
                <a16:creationId xmlns:a16="http://schemas.microsoft.com/office/drawing/2014/main" id="{9BA2B820-F04C-EE45-BCE5-74B81573E16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12" b="10902"/>
          <a:stretch/>
        </p:blipFill>
        <p:spPr>
          <a:xfrm>
            <a:off x="875364" y="5328241"/>
            <a:ext cx="5427467" cy="896175"/>
          </a:xfrm>
          <a:prstGeom prst="rect">
            <a:avLst/>
          </a:prstGeom>
        </p:spPr>
      </p:pic>
      <p:pic>
        <p:nvPicPr>
          <p:cNvPr id="123" name="Picture 122">
            <a:extLst>
              <a:ext uri="{FF2B5EF4-FFF2-40B4-BE49-F238E27FC236}">
                <a16:creationId xmlns:a16="http://schemas.microsoft.com/office/drawing/2014/main" id="{64207CD2-CB9E-A24E-A3C6-76EE6AFF520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41" b="11689"/>
          <a:stretch/>
        </p:blipFill>
        <p:spPr>
          <a:xfrm>
            <a:off x="849504" y="4358132"/>
            <a:ext cx="5479187" cy="888270"/>
          </a:xfrm>
          <a:prstGeom prst="rect">
            <a:avLst/>
          </a:prstGeom>
        </p:spPr>
      </p:pic>
      <p:pic>
        <p:nvPicPr>
          <p:cNvPr id="122" name="Picture 121">
            <a:extLst>
              <a:ext uri="{FF2B5EF4-FFF2-40B4-BE49-F238E27FC236}">
                <a16:creationId xmlns:a16="http://schemas.microsoft.com/office/drawing/2014/main" id="{3796809A-19E8-9A46-BCCC-8F1093B40A4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506" b="11689"/>
          <a:stretch/>
        </p:blipFill>
        <p:spPr>
          <a:xfrm>
            <a:off x="849504" y="3387299"/>
            <a:ext cx="5479186" cy="888270"/>
          </a:xfrm>
          <a:prstGeom prst="rect">
            <a:avLst/>
          </a:prstGeom>
        </p:spPr>
      </p:pic>
      <p:pic>
        <p:nvPicPr>
          <p:cNvPr id="121" name="Picture 120">
            <a:extLst>
              <a:ext uri="{FF2B5EF4-FFF2-40B4-BE49-F238E27FC236}">
                <a16:creationId xmlns:a16="http://schemas.microsoft.com/office/drawing/2014/main" id="{ADADFF23-D303-E049-9939-9A2F0A5B5D2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926" r="-1" b="11689"/>
          <a:stretch/>
        </p:blipFill>
        <p:spPr>
          <a:xfrm>
            <a:off x="849504" y="2416466"/>
            <a:ext cx="5479186" cy="888270"/>
          </a:xfrm>
          <a:prstGeom prst="rect">
            <a:avLst/>
          </a:prstGeom>
        </p:spPr>
      </p:pic>
      <p:pic>
        <p:nvPicPr>
          <p:cNvPr id="120" name="Picture 119">
            <a:extLst>
              <a:ext uri="{FF2B5EF4-FFF2-40B4-BE49-F238E27FC236}">
                <a16:creationId xmlns:a16="http://schemas.microsoft.com/office/drawing/2014/main" id="{740ED199-CCCE-3D4B-A175-7E73BCA1591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901" b="11689"/>
          <a:stretch/>
        </p:blipFill>
        <p:spPr>
          <a:xfrm>
            <a:off x="870309" y="1445633"/>
            <a:ext cx="5437577" cy="888270"/>
          </a:xfrm>
          <a:prstGeom prst="rect">
            <a:avLst/>
          </a:prstGeom>
        </p:spPr>
      </p:pic>
      <p:pic>
        <p:nvPicPr>
          <p:cNvPr id="118" name="Picture 117">
            <a:extLst>
              <a:ext uri="{FF2B5EF4-FFF2-40B4-BE49-F238E27FC236}">
                <a16:creationId xmlns:a16="http://schemas.microsoft.com/office/drawing/2014/main" id="{BD7C5306-ED20-E94B-93A4-A4BAA56488AD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773" b="11689"/>
          <a:stretch/>
        </p:blipFill>
        <p:spPr>
          <a:xfrm>
            <a:off x="870309" y="474800"/>
            <a:ext cx="5437577" cy="88827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ED5B831-E5EE-8B44-9A06-95E6805463DB}"/>
              </a:ext>
            </a:extLst>
          </p:cNvPr>
          <p:cNvSpPr/>
          <p:nvPr/>
        </p:nvSpPr>
        <p:spPr>
          <a:xfrm>
            <a:off x="247091" y="7151867"/>
            <a:ext cx="101662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Chromosomes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8526822-8728-AC46-B4D9-B3E1D68C65F2}"/>
              </a:ext>
            </a:extLst>
          </p:cNvPr>
          <p:cNvGrpSpPr/>
          <p:nvPr/>
        </p:nvGrpSpPr>
        <p:grpSpPr>
          <a:xfrm>
            <a:off x="1000051" y="7345868"/>
            <a:ext cx="5392714" cy="215444"/>
            <a:chOff x="892965" y="8188138"/>
            <a:chExt cx="5392714" cy="215444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4637CAE-00EA-984E-A44F-88B9F6ABDB90}"/>
                </a:ext>
              </a:extLst>
            </p:cNvPr>
            <p:cNvSpPr/>
            <p:nvPr/>
          </p:nvSpPr>
          <p:spPr>
            <a:xfrm>
              <a:off x="892965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8169599-776D-CD4E-8ABA-34A913BC2A1C}"/>
                </a:ext>
              </a:extLst>
            </p:cNvPr>
            <p:cNvSpPr/>
            <p:nvPr/>
          </p:nvSpPr>
          <p:spPr>
            <a:xfrm>
              <a:off x="1402165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EDE7BC2-C8BF-8F4C-B75D-6974FCF1FB88}"/>
                </a:ext>
              </a:extLst>
            </p:cNvPr>
            <p:cNvSpPr/>
            <p:nvPr/>
          </p:nvSpPr>
          <p:spPr>
            <a:xfrm>
              <a:off x="1635818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1A0C14C-BFE1-3248-8584-0619C273F98E}"/>
                </a:ext>
              </a:extLst>
            </p:cNvPr>
            <p:cNvSpPr/>
            <p:nvPr/>
          </p:nvSpPr>
          <p:spPr>
            <a:xfrm>
              <a:off x="1894149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13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98D4098-464D-8F4C-B157-FC541ECA9296}"/>
                </a:ext>
              </a:extLst>
            </p:cNvPr>
            <p:cNvSpPr/>
            <p:nvPr/>
          </p:nvSpPr>
          <p:spPr>
            <a:xfrm>
              <a:off x="2074573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2D2EB3B-DC4D-104B-B550-CC748EE632BF}"/>
                </a:ext>
              </a:extLst>
            </p:cNvPr>
            <p:cNvSpPr/>
            <p:nvPr/>
          </p:nvSpPr>
          <p:spPr>
            <a:xfrm>
              <a:off x="2257060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EAA8A03-B79B-3B44-B0B7-655B010F107D}"/>
                </a:ext>
              </a:extLst>
            </p:cNvPr>
            <p:cNvSpPr/>
            <p:nvPr/>
          </p:nvSpPr>
          <p:spPr>
            <a:xfrm>
              <a:off x="2415089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16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50D8FEC-A1FD-5046-9D9B-E72CA882C5F0}"/>
                </a:ext>
              </a:extLst>
            </p:cNvPr>
            <p:cNvSpPr/>
            <p:nvPr/>
          </p:nvSpPr>
          <p:spPr>
            <a:xfrm>
              <a:off x="2565130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17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11F7A78-0C9B-2244-ADDD-507F503769E4}"/>
                </a:ext>
              </a:extLst>
            </p:cNvPr>
            <p:cNvSpPr/>
            <p:nvPr/>
          </p:nvSpPr>
          <p:spPr>
            <a:xfrm>
              <a:off x="2699813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74F9A96-6BFF-7D4C-937D-E56FA5AC4B19}"/>
                </a:ext>
              </a:extLst>
            </p:cNvPr>
            <p:cNvSpPr/>
            <p:nvPr/>
          </p:nvSpPr>
          <p:spPr>
            <a:xfrm>
              <a:off x="2848278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19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6E8DAEE-3492-F94D-B95F-DA3FBFE91EFE}"/>
                </a:ext>
              </a:extLst>
            </p:cNvPr>
            <p:cNvSpPr/>
            <p:nvPr/>
          </p:nvSpPr>
          <p:spPr>
            <a:xfrm>
              <a:off x="1139404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68BF2F8-A329-8646-8F5D-4A251C1244AA}"/>
                </a:ext>
              </a:extLst>
            </p:cNvPr>
            <p:cNvSpPr/>
            <p:nvPr/>
          </p:nvSpPr>
          <p:spPr>
            <a:xfrm>
              <a:off x="3111984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1959621-693F-D447-8492-823013EF1B41}"/>
                </a:ext>
              </a:extLst>
            </p:cNvPr>
            <p:cNvSpPr/>
            <p:nvPr/>
          </p:nvSpPr>
          <p:spPr>
            <a:xfrm>
              <a:off x="3386665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4235CF3-1599-964A-AA90-6A92DAFB8239}"/>
                </a:ext>
              </a:extLst>
            </p:cNvPr>
            <p:cNvSpPr/>
            <p:nvPr/>
          </p:nvSpPr>
          <p:spPr>
            <a:xfrm>
              <a:off x="3511305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21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9E35443-96CA-CE46-B63D-6AD48431FD8D}"/>
                </a:ext>
              </a:extLst>
            </p:cNvPr>
            <p:cNvSpPr/>
            <p:nvPr/>
          </p:nvSpPr>
          <p:spPr>
            <a:xfrm>
              <a:off x="3635945" y="8188138"/>
              <a:ext cx="30008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22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06371897-743E-454D-8416-E46FA24B24E8}"/>
                </a:ext>
              </a:extLst>
            </p:cNvPr>
            <p:cNvSpPr/>
            <p:nvPr/>
          </p:nvSpPr>
          <p:spPr>
            <a:xfrm>
              <a:off x="3808053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E7156DBD-BC8D-6A43-870A-789E69CEFC16}"/>
                </a:ext>
              </a:extLst>
            </p:cNvPr>
            <p:cNvSpPr/>
            <p:nvPr/>
          </p:nvSpPr>
          <p:spPr>
            <a:xfrm>
              <a:off x="4171733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B62453E5-74A3-344B-A195-14F3CC6F827B}"/>
                </a:ext>
              </a:extLst>
            </p:cNvPr>
            <p:cNvSpPr/>
            <p:nvPr/>
          </p:nvSpPr>
          <p:spPr>
            <a:xfrm>
              <a:off x="4522713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AB67E3D-ABCA-F74A-84E7-CA49CE887CDC}"/>
                </a:ext>
              </a:extLst>
            </p:cNvPr>
            <p:cNvSpPr/>
            <p:nvPr/>
          </p:nvSpPr>
          <p:spPr>
            <a:xfrm>
              <a:off x="4806430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893515E-3C06-3B42-A932-C3102E6D4413}"/>
                </a:ext>
              </a:extLst>
            </p:cNvPr>
            <p:cNvSpPr/>
            <p:nvPr/>
          </p:nvSpPr>
          <p:spPr>
            <a:xfrm>
              <a:off x="5100995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7B0DD0A5-B7CD-DF4A-8724-7A24B6B366E1}"/>
                </a:ext>
              </a:extLst>
            </p:cNvPr>
            <p:cNvSpPr/>
            <p:nvPr/>
          </p:nvSpPr>
          <p:spPr>
            <a:xfrm>
              <a:off x="5395560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297BBCF-31B1-C74C-8589-33D99C03EA7C}"/>
                </a:ext>
              </a:extLst>
            </p:cNvPr>
            <p:cNvSpPr/>
            <p:nvPr/>
          </p:nvSpPr>
          <p:spPr>
            <a:xfrm>
              <a:off x="5637934" y="8188138"/>
              <a:ext cx="2423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249749D-58A2-3D4D-BB11-0DAB62F9B417}"/>
                </a:ext>
              </a:extLst>
            </p:cNvPr>
            <p:cNvSpPr/>
            <p:nvPr/>
          </p:nvSpPr>
          <p:spPr>
            <a:xfrm>
              <a:off x="5882693" y="8188138"/>
              <a:ext cx="253596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ABDE493F-9CCF-C04A-A26D-32DB8D6A6249}"/>
                </a:ext>
              </a:extLst>
            </p:cNvPr>
            <p:cNvSpPr/>
            <p:nvPr/>
          </p:nvSpPr>
          <p:spPr>
            <a:xfrm>
              <a:off x="6032083" y="8188138"/>
              <a:ext cx="253596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3C7E4A14-1EC4-C74A-AFA4-42111AECAA16}"/>
              </a:ext>
            </a:extLst>
          </p:cNvPr>
          <p:cNvGrpSpPr/>
          <p:nvPr/>
        </p:nvGrpSpPr>
        <p:grpSpPr>
          <a:xfrm>
            <a:off x="695568" y="5402881"/>
            <a:ext cx="394774" cy="835210"/>
            <a:chOff x="569432" y="6194351"/>
            <a:chExt cx="394774" cy="835210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E91ED85-6FBC-144E-A779-05D605F32D98}"/>
                </a:ext>
              </a:extLst>
            </p:cNvPr>
            <p:cNvSpPr/>
            <p:nvPr/>
          </p:nvSpPr>
          <p:spPr>
            <a:xfrm>
              <a:off x="569432" y="6504235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E54F0727-A6A5-A840-8869-9D449D206C8D}"/>
                </a:ext>
              </a:extLst>
            </p:cNvPr>
            <p:cNvSpPr/>
            <p:nvPr/>
          </p:nvSpPr>
          <p:spPr>
            <a:xfrm>
              <a:off x="569432" y="6659176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49CFA2E6-312F-4F4A-A5D7-E3B0937143C3}"/>
                </a:ext>
              </a:extLst>
            </p:cNvPr>
            <p:cNvSpPr/>
            <p:nvPr/>
          </p:nvSpPr>
          <p:spPr>
            <a:xfrm>
              <a:off x="569432" y="6814117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C7A429E2-C1B1-EA4D-A189-8C037E436F88}"/>
                </a:ext>
              </a:extLst>
            </p:cNvPr>
            <p:cNvSpPr/>
            <p:nvPr/>
          </p:nvSpPr>
          <p:spPr>
            <a:xfrm>
              <a:off x="569432" y="6349293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0E6C320-54F5-A44D-BD56-C2B0FCD87012}"/>
                </a:ext>
              </a:extLst>
            </p:cNvPr>
            <p:cNvSpPr/>
            <p:nvPr/>
          </p:nvSpPr>
          <p:spPr>
            <a:xfrm>
              <a:off x="569432" y="6194351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CEA31D78-5E44-3B46-BC04-DD23F620CCBC}"/>
              </a:ext>
            </a:extLst>
          </p:cNvPr>
          <p:cNvGrpSpPr/>
          <p:nvPr/>
        </p:nvGrpSpPr>
        <p:grpSpPr>
          <a:xfrm>
            <a:off x="695568" y="6381298"/>
            <a:ext cx="394774" cy="835210"/>
            <a:chOff x="569432" y="6194351"/>
            <a:chExt cx="394774" cy="835210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4DD4AE49-5BE1-6944-B996-9CF79CA9E242}"/>
                </a:ext>
              </a:extLst>
            </p:cNvPr>
            <p:cNvSpPr/>
            <p:nvPr/>
          </p:nvSpPr>
          <p:spPr>
            <a:xfrm>
              <a:off x="569432" y="6504235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BCF9AE52-DC79-F145-A2EB-199B8DC7584C}"/>
                </a:ext>
              </a:extLst>
            </p:cNvPr>
            <p:cNvSpPr/>
            <p:nvPr/>
          </p:nvSpPr>
          <p:spPr>
            <a:xfrm>
              <a:off x="569432" y="6659176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67643FA3-B6D7-074F-9507-562B95AC493F}"/>
                </a:ext>
              </a:extLst>
            </p:cNvPr>
            <p:cNvSpPr/>
            <p:nvPr/>
          </p:nvSpPr>
          <p:spPr>
            <a:xfrm>
              <a:off x="569432" y="6814117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EFD992C3-A301-994C-AEF5-2005F9D8A800}"/>
                </a:ext>
              </a:extLst>
            </p:cNvPr>
            <p:cNvSpPr/>
            <p:nvPr/>
          </p:nvSpPr>
          <p:spPr>
            <a:xfrm>
              <a:off x="569432" y="6349293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CFC682A-F1F3-A74F-9E37-3076EBB01A34}"/>
                </a:ext>
              </a:extLst>
            </p:cNvPr>
            <p:cNvSpPr/>
            <p:nvPr/>
          </p:nvSpPr>
          <p:spPr>
            <a:xfrm>
              <a:off x="569432" y="6194351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012E6F82-423C-0645-9FDB-D0E270DD8A09}"/>
              </a:ext>
            </a:extLst>
          </p:cNvPr>
          <p:cNvGrpSpPr/>
          <p:nvPr/>
        </p:nvGrpSpPr>
        <p:grpSpPr>
          <a:xfrm>
            <a:off x="695568" y="4439579"/>
            <a:ext cx="394774" cy="835210"/>
            <a:chOff x="569432" y="6194351"/>
            <a:chExt cx="394774" cy="835210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82618CC3-6B71-0F45-B993-F0E4B546CAEB}"/>
                </a:ext>
              </a:extLst>
            </p:cNvPr>
            <p:cNvSpPr/>
            <p:nvPr/>
          </p:nvSpPr>
          <p:spPr>
            <a:xfrm>
              <a:off x="569432" y="6504235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3A771ACE-0796-D749-89D8-715997F9DB5A}"/>
                </a:ext>
              </a:extLst>
            </p:cNvPr>
            <p:cNvSpPr/>
            <p:nvPr/>
          </p:nvSpPr>
          <p:spPr>
            <a:xfrm>
              <a:off x="569432" y="6659176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167E988-D5E8-2745-A964-2DE528AF0D24}"/>
                </a:ext>
              </a:extLst>
            </p:cNvPr>
            <p:cNvSpPr/>
            <p:nvPr/>
          </p:nvSpPr>
          <p:spPr>
            <a:xfrm>
              <a:off x="569432" y="6814117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5C8548D4-9C9D-7949-8E1A-A5F33E3B1118}"/>
                </a:ext>
              </a:extLst>
            </p:cNvPr>
            <p:cNvSpPr/>
            <p:nvPr/>
          </p:nvSpPr>
          <p:spPr>
            <a:xfrm>
              <a:off x="569432" y="6349293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47251227-5D9F-B74C-9D14-B56259E567EB}"/>
                </a:ext>
              </a:extLst>
            </p:cNvPr>
            <p:cNvSpPr/>
            <p:nvPr/>
          </p:nvSpPr>
          <p:spPr>
            <a:xfrm>
              <a:off x="569432" y="6194351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3357680-31F4-6A4C-843E-6938F708772D}"/>
              </a:ext>
            </a:extLst>
          </p:cNvPr>
          <p:cNvGrpSpPr/>
          <p:nvPr/>
        </p:nvGrpSpPr>
        <p:grpSpPr>
          <a:xfrm>
            <a:off x="699968" y="3467705"/>
            <a:ext cx="394774" cy="835210"/>
            <a:chOff x="569432" y="6194351"/>
            <a:chExt cx="394774" cy="835210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5918DE85-FC35-1D4A-83B1-397F0A648787}"/>
                </a:ext>
              </a:extLst>
            </p:cNvPr>
            <p:cNvSpPr/>
            <p:nvPr/>
          </p:nvSpPr>
          <p:spPr>
            <a:xfrm>
              <a:off x="569432" y="6504235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6FC13B9F-295E-0C4C-BAD5-7A094E586D86}"/>
                </a:ext>
              </a:extLst>
            </p:cNvPr>
            <p:cNvSpPr/>
            <p:nvPr/>
          </p:nvSpPr>
          <p:spPr>
            <a:xfrm>
              <a:off x="569432" y="6659176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CE4E474E-3964-1741-8053-682EB25FB453}"/>
                </a:ext>
              </a:extLst>
            </p:cNvPr>
            <p:cNvSpPr/>
            <p:nvPr/>
          </p:nvSpPr>
          <p:spPr>
            <a:xfrm>
              <a:off x="569432" y="6814117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6EADCEF5-ED57-BE46-93CA-A101F4819B68}"/>
                </a:ext>
              </a:extLst>
            </p:cNvPr>
            <p:cNvSpPr/>
            <p:nvPr/>
          </p:nvSpPr>
          <p:spPr>
            <a:xfrm>
              <a:off x="569432" y="6349293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ECB28B06-BAB0-DD49-BDDE-CD5C1F8C36CE}"/>
                </a:ext>
              </a:extLst>
            </p:cNvPr>
            <p:cNvSpPr/>
            <p:nvPr/>
          </p:nvSpPr>
          <p:spPr>
            <a:xfrm>
              <a:off x="569432" y="6194351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E9FBB2E7-D250-4C46-9D7E-D76CDEE89BFA}"/>
              </a:ext>
            </a:extLst>
          </p:cNvPr>
          <p:cNvGrpSpPr/>
          <p:nvPr/>
        </p:nvGrpSpPr>
        <p:grpSpPr>
          <a:xfrm>
            <a:off x="695568" y="2489971"/>
            <a:ext cx="394774" cy="835210"/>
            <a:chOff x="569432" y="6194351"/>
            <a:chExt cx="394774" cy="835210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AE50D30D-4247-FB49-923C-A3C1FD1F4972}"/>
                </a:ext>
              </a:extLst>
            </p:cNvPr>
            <p:cNvSpPr/>
            <p:nvPr/>
          </p:nvSpPr>
          <p:spPr>
            <a:xfrm>
              <a:off x="569432" y="6504235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753B85B2-3673-2846-9012-FFD4D9C8F422}"/>
                </a:ext>
              </a:extLst>
            </p:cNvPr>
            <p:cNvSpPr/>
            <p:nvPr/>
          </p:nvSpPr>
          <p:spPr>
            <a:xfrm>
              <a:off x="569432" y="6659176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774771F3-B02D-EF40-AD93-FAA1521B238D}"/>
                </a:ext>
              </a:extLst>
            </p:cNvPr>
            <p:cNvSpPr/>
            <p:nvPr/>
          </p:nvSpPr>
          <p:spPr>
            <a:xfrm>
              <a:off x="569432" y="6814117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F27300D7-C36C-684B-AE1D-4A06C548C465}"/>
                </a:ext>
              </a:extLst>
            </p:cNvPr>
            <p:cNvSpPr/>
            <p:nvPr/>
          </p:nvSpPr>
          <p:spPr>
            <a:xfrm>
              <a:off x="569432" y="6349293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245EE53D-39CC-AC48-A364-1F138DA1424B}"/>
                </a:ext>
              </a:extLst>
            </p:cNvPr>
            <p:cNvSpPr/>
            <p:nvPr/>
          </p:nvSpPr>
          <p:spPr>
            <a:xfrm>
              <a:off x="569432" y="6194351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9A91FD90-D86F-0F42-AFCB-A064B575DCE1}"/>
              </a:ext>
            </a:extLst>
          </p:cNvPr>
          <p:cNvGrpSpPr/>
          <p:nvPr/>
        </p:nvGrpSpPr>
        <p:grpSpPr>
          <a:xfrm>
            <a:off x="695568" y="1490964"/>
            <a:ext cx="394774" cy="835210"/>
            <a:chOff x="569432" y="6194351"/>
            <a:chExt cx="394774" cy="835210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71E70768-5F50-C84E-AEC3-514B7BB2E286}"/>
                </a:ext>
              </a:extLst>
            </p:cNvPr>
            <p:cNvSpPr/>
            <p:nvPr/>
          </p:nvSpPr>
          <p:spPr>
            <a:xfrm>
              <a:off x="569432" y="6504235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E5CA84FB-E3C8-794B-A512-59FC22F29F13}"/>
                </a:ext>
              </a:extLst>
            </p:cNvPr>
            <p:cNvSpPr/>
            <p:nvPr/>
          </p:nvSpPr>
          <p:spPr>
            <a:xfrm>
              <a:off x="569432" y="6659176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84005D39-A24F-BA44-ABF3-C30719915D44}"/>
                </a:ext>
              </a:extLst>
            </p:cNvPr>
            <p:cNvSpPr/>
            <p:nvPr/>
          </p:nvSpPr>
          <p:spPr>
            <a:xfrm>
              <a:off x="569432" y="6814117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7397EEEA-445F-8445-AE2A-DA2680186B74}"/>
                </a:ext>
              </a:extLst>
            </p:cNvPr>
            <p:cNvSpPr/>
            <p:nvPr/>
          </p:nvSpPr>
          <p:spPr>
            <a:xfrm>
              <a:off x="569432" y="6349293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EAE88741-100F-DF44-AFEE-7E2045E57BAF}"/>
                </a:ext>
              </a:extLst>
            </p:cNvPr>
            <p:cNvSpPr/>
            <p:nvPr/>
          </p:nvSpPr>
          <p:spPr>
            <a:xfrm>
              <a:off x="569432" y="6194351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F7DB8964-7486-6842-B1FD-C37DA0C091CA}"/>
              </a:ext>
            </a:extLst>
          </p:cNvPr>
          <p:cNvGrpSpPr/>
          <p:nvPr/>
        </p:nvGrpSpPr>
        <p:grpSpPr>
          <a:xfrm>
            <a:off x="695568" y="534522"/>
            <a:ext cx="394774" cy="835210"/>
            <a:chOff x="569432" y="6194351"/>
            <a:chExt cx="394774" cy="835210"/>
          </a:xfrm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A78C4489-0886-6E4B-88AD-B95DCCD0E6B6}"/>
                </a:ext>
              </a:extLst>
            </p:cNvPr>
            <p:cNvSpPr/>
            <p:nvPr/>
          </p:nvSpPr>
          <p:spPr>
            <a:xfrm>
              <a:off x="569432" y="6504235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49C6BB18-2785-0443-9392-21F41E52C36D}"/>
                </a:ext>
              </a:extLst>
            </p:cNvPr>
            <p:cNvSpPr/>
            <p:nvPr/>
          </p:nvSpPr>
          <p:spPr>
            <a:xfrm>
              <a:off x="569432" y="6659176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F7847B91-21D0-2C47-A822-5D92155464DB}"/>
                </a:ext>
              </a:extLst>
            </p:cNvPr>
            <p:cNvSpPr/>
            <p:nvPr/>
          </p:nvSpPr>
          <p:spPr>
            <a:xfrm>
              <a:off x="569432" y="6814117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6B9D45E7-E8D6-CA4C-8AAB-75C76203A6B8}"/>
                </a:ext>
              </a:extLst>
            </p:cNvPr>
            <p:cNvSpPr/>
            <p:nvPr/>
          </p:nvSpPr>
          <p:spPr>
            <a:xfrm>
              <a:off x="569432" y="6349293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109104AE-D1B4-7C4F-BBB4-BF8578ADFC9C}"/>
                </a:ext>
              </a:extLst>
            </p:cNvPr>
            <p:cNvSpPr/>
            <p:nvPr/>
          </p:nvSpPr>
          <p:spPr>
            <a:xfrm>
              <a:off x="569432" y="6194351"/>
              <a:ext cx="394774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02098C8D-838D-334E-8134-808D49B300B2}"/>
              </a:ext>
            </a:extLst>
          </p:cNvPr>
          <p:cNvGrpSpPr/>
          <p:nvPr/>
        </p:nvGrpSpPr>
        <p:grpSpPr>
          <a:xfrm>
            <a:off x="3826194" y="492008"/>
            <a:ext cx="2525571" cy="322888"/>
            <a:chOff x="3184450" y="326712"/>
            <a:chExt cx="2525571" cy="322888"/>
          </a:xfrm>
        </p:grpSpPr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583BD523-65C5-9C41-A8E2-189D6F7AA187}"/>
                </a:ext>
              </a:extLst>
            </p:cNvPr>
            <p:cNvSpPr/>
            <p:nvPr/>
          </p:nvSpPr>
          <p:spPr>
            <a:xfrm>
              <a:off x="3184450" y="393599"/>
              <a:ext cx="603250" cy="76323"/>
            </a:xfrm>
            <a:custGeom>
              <a:avLst/>
              <a:gdLst>
                <a:gd name="connsiteX0" fmla="*/ 0 w 603250"/>
                <a:gd name="connsiteY0" fmla="*/ 76323 h 76323"/>
                <a:gd name="connsiteX1" fmla="*/ 171450 w 603250"/>
                <a:gd name="connsiteY1" fmla="*/ 123 h 76323"/>
                <a:gd name="connsiteX2" fmla="*/ 406400 w 603250"/>
                <a:gd name="connsiteY2" fmla="*/ 57273 h 76323"/>
                <a:gd name="connsiteX3" fmla="*/ 603250 w 603250"/>
                <a:gd name="connsiteY3" fmla="*/ 6473 h 76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3250" h="76323">
                  <a:moveTo>
                    <a:pt x="0" y="76323"/>
                  </a:moveTo>
                  <a:cubicBezTo>
                    <a:pt x="51858" y="39810"/>
                    <a:pt x="103717" y="3298"/>
                    <a:pt x="171450" y="123"/>
                  </a:cubicBezTo>
                  <a:cubicBezTo>
                    <a:pt x="239183" y="-3052"/>
                    <a:pt x="334433" y="56215"/>
                    <a:pt x="406400" y="57273"/>
                  </a:cubicBezTo>
                  <a:cubicBezTo>
                    <a:pt x="478367" y="58331"/>
                    <a:pt x="540808" y="32402"/>
                    <a:pt x="603250" y="6473"/>
                  </a:cubicBez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BB94AD74-36FB-1F42-A83A-D5B4470C4ACC}"/>
                </a:ext>
              </a:extLst>
            </p:cNvPr>
            <p:cNvCxnSpPr/>
            <p:nvPr/>
          </p:nvCxnSpPr>
          <p:spPr>
            <a:xfrm>
              <a:off x="3197361" y="538838"/>
              <a:ext cx="59033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1BF1A93D-6D86-5246-A17A-6E033D65492A}"/>
                </a:ext>
              </a:extLst>
            </p:cNvPr>
            <p:cNvSpPr/>
            <p:nvPr/>
          </p:nvSpPr>
          <p:spPr>
            <a:xfrm>
              <a:off x="3787700" y="326712"/>
              <a:ext cx="1922321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Distribution of data after normalization</a:t>
              </a: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9CA612E2-225B-5846-803A-70D38BAF1DC3}"/>
                </a:ext>
              </a:extLst>
            </p:cNvPr>
            <p:cNvSpPr/>
            <p:nvPr/>
          </p:nvSpPr>
          <p:spPr>
            <a:xfrm>
              <a:off x="3787699" y="434156"/>
              <a:ext cx="1268296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Estimated copy number</a:t>
              </a:r>
            </a:p>
          </p:txBody>
        </p:sp>
      </p:grpSp>
      <p:sp>
        <p:nvSpPr>
          <p:cNvPr id="109" name="Rectangle 108">
            <a:extLst>
              <a:ext uri="{FF2B5EF4-FFF2-40B4-BE49-F238E27FC236}">
                <a16:creationId xmlns:a16="http://schemas.microsoft.com/office/drawing/2014/main" id="{22436E29-B15C-5141-8D2E-B3D78E7F1F2B}"/>
              </a:ext>
            </a:extLst>
          </p:cNvPr>
          <p:cNvSpPr/>
          <p:nvPr/>
        </p:nvSpPr>
        <p:spPr>
          <a:xfrm rot="16200000">
            <a:off x="173005" y="849842"/>
            <a:ext cx="9509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Copy number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83159E71-7FCE-0943-A72A-7EAB4F5A7744}"/>
              </a:ext>
            </a:extLst>
          </p:cNvPr>
          <p:cNvSpPr/>
          <p:nvPr/>
        </p:nvSpPr>
        <p:spPr>
          <a:xfrm rot="16200000">
            <a:off x="159289" y="1821694"/>
            <a:ext cx="9509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Copy number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884B1D6F-D3C9-CB4B-A867-C2146E65E178}"/>
              </a:ext>
            </a:extLst>
          </p:cNvPr>
          <p:cNvSpPr/>
          <p:nvPr/>
        </p:nvSpPr>
        <p:spPr>
          <a:xfrm rot="16200000">
            <a:off x="156842" y="2793431"/>
            <a:ext cx="9509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Copy number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1B6CB9CE-17F1-934B-A9BA-80E0F75BBB21}"/>
              </a:ext>
            </a:extLst>
          </p:cNvPr>
          <p:cNvSpPr/>
          <p:nvPr/>
        </p:nvSpPr>
        <p:spPr>
          <a:xfrm rot="16200000">
            <a:off x="156841" y="3753849"/>
            <a:ext cx="9509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Copy number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34C19C71-4EBB-8F4C-9C78-B47C3B4D00E8}"/>
              </a:ext>
            </a:extLst>
          </p:cNvPr>
          <p:cNvSpPr/>
          <p:nvPr/>
        </p:nvSpPr>
        <p:spPr>
          <a:xfrm rot="16200000">
            <a:off x="168317" y="4714168"/>
            <a:ext cx="9509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Copy number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29F5CD5F-F165-B64D-AADA-1DC9F489F6BE}"/>
              </a:ext>
            </a:extLst>
          </p:cNvPr>
          <p:cNvSpPr/>
          <p:nvPr/>
        </p:nvSpPr>
        <p:spPr>
          <a:xfrm rot="16200000">
            <a:off x="174882" y="5677750"/>
            <a:ext cx="9509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Copy number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0D55ADC6-3E3F-A147-BA11-C2A56A5B3374}"/>
              </a:ext>
            </a:extLst>
          </p:cNvPr>
          <p:cNvSpPr/>
          <p:nvPr/>
        </p:nvSpPr>
        <p:spPr>
          <a:xfrm rot="16200000">
            <a:off x="171407" y="6641083"/>
            <a:ext cx="95090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Copy number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81BFC2C1-349F-B24B-A409-6B6676287DE3}"/>
              </a:ext>
            </a:extLst>
          </p:cNvPr>
          <p:cNvSpPr/>
          <p:nvPr/>
        </p:nvSpPr>
        <p:spPr>
          <a:xfrm>
            <a:off x="470370" y="7613206"/>
            <a:ext cx="551702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4.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F1B26303-8954-EF4C-BE19-5FB0361181BD}"/>
              </a:ext>
            </a:extLst>
          </p:cNvPr>
          <p:cNvCxnSpPr>
            <a:cxnSpLocks/>
          </p:cNvCxnSpPr>
          <p:nvPr/>
        </p:nvCxnSpPr>
        <p:spPr>
          <a:xfrm>
            <a:off x="2749148" y="2482006"/>
            <a:ext cx="158716" cy="4359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angle 126">
            <a:extLst>
              <a:ext uri="{FF2B5EF4-FFF2-40B4-BE49-F238E27FC236}">
                <a16:creationId xmlns:a16="http://schemas.microsoft.com/office/drawing/2014/main" id="{4AB3FBFD-B6DB-1647-AFA3-CF64EE199B51}"/>
              </a:ext>
            </a:extLst>
          </p:cNvPr>
          <p:cNvSpPr/>
          <p:nvPr/>
        </p:nvSpPr>
        <p:spPr>
          <a:xfrm>
            <a:off x="847055" y="463479"/>
            <a:ext cx="12811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IMR90_P38_01_02</a:t>
            </a: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9A48D5A3-CCD7-8A47-828C-3767FEE2414E}"/>
              </a:ext>
            </a:extLst>
          </p:cNvPr>
          <p:cNvSpPr/>
          <p:nvPr/>
        </p:nvSpPr>
        <p:spPr>
          <a:xfrm>
            <a:off x="847055" y="1439022"/>
            <a:ext cx="12811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IMR90_P38_01_03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EA184C84-A9DE-9340-A0F9-234B0336A561}"/>
              </a:ext>
            </a:extLst>
          </p:cNvPr>
          <p:cNvSpPr/>
          <p:nvPr/>
        </p:nvSpPr>
        <p:spPr>
          <a:xfrm>
            <a:off x="847055" y="2414565"/>
            <a:ext cx="12811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IMR90_P38_02_08</a:t>
            </a: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A16603D4-58E0-8D44-8BD2-78E72168DB83}"/>
              </a:ext>
            </a:extLst>
          </p:cNvPr>
          <p:cNvSpPr/>
          <p:nvPr/>
        </p:nvSpPr>
        <p:spPr>
          <a:xfrm>
            <a:off x="847055" y="3390108"/>
            <a:ext cx="12811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IMR90_P38_02_10</a:t>
            </a:r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23A5CA60-FA88-0243-8ABB-8322AA63EF8A}"/>
              </a:ext>
            </a:extLst>
          </p:cNvPr>
          <p:cNvSpPr/>
          <p:nvPr/>
        </p:nvSpPr>
        <p:spPr>
          <a:xfrm>
            <a:off x="847055" y="4365651"/>
            <a:ext cx="12811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IMR90_P38_02_12</a:t>
            </a: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D28D3563-B8BD-134E-8F68-C09965AD88E3}"/>
              </a:ext>
            </a:extLst>
          </p:cNvPr>
          <p:cNvSpPr/>
          <p:nvPr/>
        </p:nvSpPr>
        <p:spPr>
          <a:xfrm>
            <a:off x="847055" y="5345180"/>
            <a:ext cx="12811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IMR90_P38_03_16</a:t>
            </a:r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E2FD8968-E309-5B43-8658-653A46F9BBDF}"/>
              </a:ext>
            </a:extLst>
          </p:cNvPr>
          <p:cNvSpPr/>
          <p:nvPr/>
        </p:nvSpPr>
        <p:spPr>
          <a:xfrm>
            <a:off x="847055" y="6320721"/>
            <a:ext cx="12811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IMR90_P38_03_17</a:t>
            </a:r>
          </a:p>
        </p:txBody>
      </p: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CE60E667-9FB8-024E-8B53-50C8D65A2690}"/>
              </a:ext>
            </a:extLst>
          </p:cNvPr>
          <p:cNvCxnSpPr>
            <a:cxnSpLocks/>
          </p:cNvCxnSpPr>
          <p:nvPr/>
        </p:nvCxnSpPr>
        <p:spPr>
          <a:xfrm flipV="1">
            <a:off x="2822702" y="2099136"/>
            <a:ext cx="173346" cy="47219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589A5F7D-A2A2-7246-BA22-903D50A3C5D2}"/>
              </a:ext>
            </a:extLst>
          </p:cNvPr>
          <p:cNvCxnSpPr>
            <a:cxnSpLocks/>
          </p:cNvCxnSpPr>
          <p:nvPr/>
        </p:nvCxnSpPr>
        <p:spPr>
          <a:xfrm>
            <a:off x="3618391" y="4925044"/>
            <a:ext cx="158716" cy="4359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Arrow Connector 136">
            <a:extLst>
              <a:ext uri="{FF2B5EF4-FFF2-40B4-BE49-F238E27FC236}">
                <a16:creationId xmlns:a16="http://schemas.microsoft.com/office/drawing/2014/main" id="{7AB5BDB0-9F00-154E-97BC-310156BAF1C1}"/>
              </a:ext>
            </a:extLst>
          </p:cNvPr>
          <p:cNvCxnSpPr>
            <a:cxnSpLocks/>
          </p:cNvCxnSpPr>
          <p:nvPr/>
        </p:nvCxnSpPr>
        <p:spPr>
          <a:xfrm>
            <a:off x="3623416" y="5591401"/>
            <a:ext cx="158716" cy="4359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Rectangle 137">
            <a:extLst>
              <a:ext uri="{FF2B5EF4-FFF2-40B4-BE49-F238E27FC236}">
                <a16:creationId xmlns:a16="http://schemas.microsoft.com/office/drawing/2014/main" id="{3CDF9555-A68E-4649-A21A-F0BB1F1C8898}"/>
              </a:ext>
            </a:extLst>
          </p:cNvPr>
          <p:cNvSpPr/>
          <p:nvPr/>
        </p:nvSpPr>
        <p:spPr>
          <a:xfrm>
            <a:off x="470370" y="221052"/>
            <a:ext cx="13965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Deep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senescent</a:t>
            </a:r>
            <a:r>
              <a:rPr lang="zh-CN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2E3010B4-52BD-4E3B-9438-DDA1DAF4DB41}"/>
              </a:ext>
            </a:extLst>
          </p:cNvPr>
          <p:cNvCxnSpPr>
            <a:cxnSpLocks/>
          </p:cNvCxnSpPr>
          <p:nvPr/>
        </p:nvCxnSpPr>
        <p:spPr>
          <a:xfrm flipV="1">
            <a:off x="3653227" y="4023537"/>
            <a:ext cx="146412" cy="133146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69501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711</TotalTime>
  <Words>274</Words>
  <Application>Microsoft Macintosh PowerPoint</Application>
  <PresentationFormat>Letter Paper (8.5x11 in)</PresentationFormat>
  <Paragraphs>181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Suppressed entry</dc:creator>
  <cp:lastModifiedBy>Xiao Dong</cp:lastModifiedBy>
  <cp:revision>118</cp:revision>
  <dcterms:created xsi:type="dcterms:W3CDTF">2021-07-02T17:41:42Z</dcterms:created>
  <dcterms:modified xsi:type="dcterms:W3CDTF">2025-03-28T15:14:40Z</dcterms:modified>
</cp:coreProperties>
</file>